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9" r:id="rId2"/>
    <p:sldId id="372" r:id="rId3"/>
    <p:sldId id="380" r:id="rId4"/>
    <p:sldId id="361" r:id="rId5"/>
    <p:sldId id="381" r:id="rId6"/>
    <p:sldId id="383" r:id="rId7"/>
    <p:sldId id="389" r:id="rId8"/>
    <p:sldId id="390" r:id="rId9"/>
    <p:sldId id="391" r:id="rId10"/>
    <p:sldId id="398" r:id="rId11"/>
    <p:sldId id="414" r:id="rId12"/>
    <p:sldId id="407" r:id="rId13"/>
    <p:sldId id="399" r:id="rId14"/>
    <p:sldId id="401" r:id="rId15"/>
    <p:sldId id="400" r:id="rId16"/>
    <p:sldId id="411" r:id="rId17"/>
    <p:sldId id="339" r:id="rId18"/>
    <p:sldId id="410" r:id="rId19"/>
    <p:sldId id="403" r:id="rId20"/>
    <p:sldId id="412" r:id="rId21"/>
    <p:sldId id="404" r:id="rId22"/>
    <p:sldId id="413" r:id="rId23"/>
    <p:sldId id="405" r:id="rId24"/>
    <p:sldId id="388"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283A"/>
    <a:srgbClr val="FBF4D8"/>
    <a:srgbClr val="D4CEBA"/>
    <a:srgbClr val="4F384D"/>
    <a:srgbClr val="6ECED3"/>
    <a:srgbClr val="64BCC1"/>
    <a:srgbClr val="F149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619" autoAdjust="0"/>
    <p:restoredTop sz="95496" autoAdjust="0"/>
  </p:normalViewPr>
  <p:slideViewPr>
    <p:cSldViewPr snapToGrid="0" snapToObjects="1">
      <p:cViewPr varScale="1">
        <p:scale>
          <a:sx n="63" d="100"/>
          <a:sy n="63" d="100"/>
        </p:scale>
        <p:origin x="60" y="248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5"/>
          <p:cNvSpPr>
            <a:spLocks noGrp="1"/>
          </p:cNvSpPr>
          <p:nvPr>
            <p:ph type="body" sz="quarter" idx="11" hasCustomPrompt="1"/>
          </p:nvPr>
        </p:nvSpPr>
        <p:spPr>
          <a:xfrm>
            <a:off x="4029482" y="2781301"/>
            <a:ext cx="1078183" cy="363537"/>
          </a:xfrm>
        </p:spPr>
        <p:txBody>
          <a:bodyPr>
            <a:noAutofit/>
          </a:bodyPr>
          <a:lstStyle>
            <a:lvl1pPr>
              <a:defRPr sz="11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5"/>
          <p:cNvSpPr>
            <a:spLocks noGrp="1"/>
          </p:cNvSpPr>
          <p:nvPr>
            <p:ph type="body" sz="quarter" idx="11" hasCustomPrompt="1"/>
          </p:nvPr>
        </p:nvSpPr>
        <p:spPr>
          <a:xfrm>
            <a:off x="4029482" y="2781301"/>
            <a:ext cx="1078183" cy="363537"/>
          </a:xfrm>
        </p:spPr>
        <p:txBody>
          <a:bodyPr>
            <a:noAutofit/>
          </a:bodyPr>
          <a:lstStyle>
            <a:lvl1pPr>
              <a:defRPr sz="1100"/>
            </a:lvl1pPr>
          </a:lstStyle>
          <a:p>
            <a:pPr lvl="0"/>
            <a:r>
              <a:rPr lang="en-US" dirty="0"/>
              <a:t>Add Your Subtitle</a:t>
            </a:r>
          </a:p>
        </p:txBody>
      </p:sp>
      <p:sp>
        <p:nvSpPr>
          <p:cNvPr id="5" name="Title 1"/>
          <p:cNvSpPr>
            <a:spLocks noGrp="1"/>
          </p:cNvSpPr>
          <p:nvPr>
            <p:ph type="title" hasCustomPrompt="1"/>
          </p:nvPr>
        </p:nvSpPr>
        <p:spPr>
          <a:xfrm>
            <a:off x="2521853" y="1178529"/>
            <a:ext cx="4157402" cy="1461740"/>
          </a:xfrm>
        </p:spPr>
        <p:txBody>
          <a:body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2" y="1623391"/>
            <a:ext cx="8206339" cy="3158159"/>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2" y="1623391"/>
            <a:ext cx="8206339" cy="3158159"/>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2" y="1623391"/>
            <a:ext cx="8206339" cy="3158159"/>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5" name="Title 1"/>
          <p:cNvSpPr>
            <a:spLocks noGrp="1"/>
          </p:cNvSpPr>
          <p:nvPr>
            <p:ph type="title" hasCustomPrompt="1"/>
          </p:nvPr>
        </p:nvSpPr>
        <p:spPr>
          <a:xfrm>
            <a:off x="3792145" y="767414"/>
            <a:ext cx="1571359" cy="539017"/>
          </a:xfrm>
        </p:spPr>
        <p:txBody>
          <a:bodyPr>
            <a:noAutofit/>
          </a:bodyPr>
          <a:lstStyle>
            <a:lvl1pPr>
              <a:defRPr sz="18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47720" y="529881"/>
            <a:ext cx="8239079" cy="4083738"/>
          </a:xfrm>
        </p:spPr>
        <p:txBody>
          <a:bodyPr anchor="ctr"/>
          <a:lstStyle>
            <a:lvl1pPr marL="0" indent="0" algn="ctr">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6/18/2017</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254930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6/18/2017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7" r:id="rId7"/>
    <p:sldLayoutId id="2147483658" r:id="rId8"/>
  </p:sldLayoutIdLst>
  <p:txStyles>
    <p:titleStyle>
      <a:lvl1pPr algn="ctr" defTabSz="914400" rtl="0" eaLnBrk="1" latinLnBrk="0" hangingPunct="1">
        <a:spcBef>
          <a:spcPct val="0"/>
        </a:spcBef>
        <a:buNone/>
        <a:defRPr sz="4400" kern="1200">
          <a:solidFill>
            <a:srgbClr val="4F384D"/>
          </a:solidFill>
          <a:latin typeface="+mj-lt"/>
          <a:ea typeface="+mj-ea"/>
          <a:cs typeface="+mj-cs"/>
        </a:defRPr>
      </a:lvl1pPr>
    </p:titleStyle>
    <p:bodyStyle>
      <a:lvl1pPr marL="0" indent="0" algn="ctr" defTabSz="914400" rtl="0" eaLnBrk="1" latinLnBrk="0" hangingPunct="1">
        <a:spcBef>
          <a:spcPct val="20000"/>
        </a:spcBef>
        <a:buFont typeface="Arial"/>
        <a:buNone/>
        <a:defRPr sz="3000" kern="1200">
          <a:solidFill>
            <a:srgbClr val="D4CEBA"/>
          </a:solidFill>
          <a:latin typeface="+mn-lt"/>
          <a:ea typeface="+mn-ea"/>
          <a:cs typeface="+mn-cs"/>
        </a:defRPr>
      </a:lvl1pPr>
      <a:lvl2pPr marL="914400" indent="-457200" algn="ctr" defTabSz="914400" rtl="0" eaLnBrk="1" latinLnBrk="0" hangingPunct="1">
        <a:spcBef>
          <a:spcPct val="20000"/>
        </a:spcBef>
        <a:buFont typeface="Arial"/>
        <a:buChar char="•"/>
        <a:defRPr sz="3000" kern="1200">
          <a:solidFill>
            <a:srgbClr val="D4CEBA"/>
          </a:solidFill>
          <a:latin typeface="+mn-lt"/>
          <a:ea typeface="+mn-ea"/>
          <a:cs typeface="+mn-cs"/>
        </a:defRPr>
      </a:lvl2pPr>
      <a:lvl3pPr marL="914400" indent="0" algn="ctr" defTabSz="914400" rtl="0" eaLnBrk="1" latinLnBrk="0" hangingPunct="1">
        <a:spcBef>
          <a:spcPct val="20000"/>
        </a:spcBef>
        <a:buFont typeface="Arial" pitchFamily="34" charset="0"/>
        <a:buNone/>
        <a:defRPr sz="3000" kern="1200">
          <a:solidFill>
            <a:srgbClr val="D4CEBA"/>
          </a:solidFill>
          <a:latin typeface="+mn-lt"/>
          <a:ea typeface="+mn-ea"/>
          <a:cs typeface="+mn-cs"/>
        </a:defRPr>
      </a:lvl3pPr>
      <a:lvl4pPr marL="1371600" indent="0" algn="ctr" defTabSz="914400" rtl="0" eaLnBrk="1" latinLnBrk="0" hangingPunct="1">
        <a:spcBef>
          <a:spcPct val="20000"/>
        </a:spcBef>
        <a:buFont typeface="Arial" pitchFamily="34" charset="0"/>
        <a:buNone/>
        <a:defRPr sz="3000" kern="1200">
          <a:solidFill>
            <a:srgbClr val="D4CEBA"/>
          </a:solidFill>
          <a:latin typeface="+mn-lt"/>
          <a:ea typeface="+mn-ea"/>
          <a:cs typeface="+mn-cs"/>
        </a:defRPr>
      </a:lvl4pPr>
      <a:lvl5pPr marL="1828800" indent="0" algn="ctr" defTabSz="914400" rtl="0" eaLnBrk="1" latinLnBrk="0" hangingPunct="1">
        <a:spcBef>
          <a:spcPct val="20000"/>
        </a:spcBef>
        <a:buFont typeface="Arial" pitchFamily="34" charset="0"/>
        <a:buNone/>
        <a:defRPr sz="3000" kern="1200">
          <a:solidFill>
            <a:srgbClr val="D4CEB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932" y="1499616"/>
            <a:ext cx="7161581" cy="1645222"/>
          </a:xfrm>
        </p:spPr>
        <p:txBody>
          <a:bodyPr>
            <a:normAutofit fontScale="90000"/>
          </a:bodyPr>
          <a:lstStyle/>
          <a:p>
            <a:r>
              <a:rPr lang="en-US" sz="8000" dirty="0">
                <a:latin typeface="Trajan Pro" panose="02020502050506020301" pitchFamily="18" charset="0"/>
              </a:rPr>
              <a:t>Living Faith</a:t>
            </a:r>
          </a:p>
        </p:txBody>
      </p:sp>
    </p:spTree>
    <p:extLst>
      <p:ext uri="{BB962C8B-B14F-4D97-AF65-F5344CB8AC3E}">
        <p14:creationId xmlns:p14="http://schemas.microsoft.com/office/powerpoint/2010/main" val="389385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3" y="643467"/>
            <a:ext cx="5703887" cy="4272347"/>
          </a:xfrm>
        </p:spPr>
        <p:txBody>
          <a:bodyPr>
            <a:normAutofit/>
          </a:bodyPr>
          <a:lstStyle/>
          <a:p>
            <a:pPr algn="l"/>
            <a:r>
              <a:rPr lang="en-US" dirty="0">
                <a:latin typeface="Myriad Pro" panose="020B0503030403020204" pitchFamily="34" charset="0"/>
              </a:rPr>
              <a:t>CONTENTMENT IS KEY!</a:t>
            </a:r>
            <a:endParaRPr lang="en-US" sz="2800" dirty="0">
              <a:latin typeface="Myriad Pro" panose="020B0503030403020204" pitchFamily="34" charset="0"/>
            </a:endParaRPr>
          </a:p>
          <a:p>
            <a:pPr marL="457200" indent="-457200" algn="l">
              <a:buFont typeface="Wingdings" panose="05000000000000000000" pitchFamily="2" charset="2"/>
              <a:buChar char="§"/>
            </a:pPr>
            <a:r>
              <a:rPr lang="en-US" sz="2800" dirty="0">
                <a:latin typeface="Myriad Pro" panose="020B0503030403020204" pitchFamily="34" charset="0"/>
              </a:rPr>
              <a:t>If you cannot live in contentment with what you have </a:t>
            </a:r>
            <a:r>
              <a:rPr lang="en-US" sz="2800" u="sng" dirty="0">
                <a:latin typeface="Myriad Pro" panose="020B0503030403020204" pitchFamily="34" charset="0"/>
              </a:rPr>
              <a:t>NOW</a:t>
            </a:r>
            <a:r>
              <a:rPr lang="en-US" sz="2800" dirty="0">
                <a:latin typeface="Myriad Pro" panose="020B0503030403020204" pitchFamily="34" charset="0"/>
              </a:rPr>
              <a:t>, you will never have enough. It will never be </a:t>
            </a:r>
            <a:r>
              <a:rPr lang="en-US" sz="2800" u="sng" dirty="0">
                <a:latin typeface="Myriad Pro" panose="020B0503030403020204" pitchFamily="34" charset="0"/>
              </a:rPr>
              <a:t>enough</a:t>
            </a:r>
            <a:r>
              <a:rPr lang="en-US" sz="2800" dirty="0">
                <a:latin typeface="Myriad Pro" panose="020B0503030403020204" pitchFamily="34" charset="0"/>
              </a:rPr>
              <a:t>!</a:t>
            </a:r>
          </a:p>
        </p:txBody>
      </p:sp>
      <p:sp>
        <p:nvSpPr>
          <p:cNvPr id="2" name="Title 1"/>
          <p:cNvSpPr>
            <a:spLocks noGrp="1"/>
          </p:cNvSpPr>
          <p:nvPr>
            <p:ph type="title"/>
          </p:nvPr>
        </p:nvSpPr>
        <p:spPr>
          <a:xfrm>
            <a:off x="7572641" y="-17620"/>
            <a:ext cx="1571359" cy="449217"/>
          </a:xfrm>
        </p:spPr>
        <p:txBody>
          <a:bodyPr/>
          <a:lstStyle/>
          <a:p>
            <a:r>
              <a:rPr lang="en-US" dirty="0">
                <a:solidFill>
                  <a:schemeClr val="bg1"/>
                </a:solidFill>
                <a:latin typeface="Trajan Pro" panose="02020502050506020301" pitchFamily="18" charset="0"/>
              </a:rPr>
              <a:t>BY FAITH</a:t>
            </a:r>
          </a:p>
        </p:txBody>
      </p:sp>
      <p:pic>
        <p:nvPicPr>
          <p:cNvPr id="4" name="Picture 3">
            <a:extLst>
              <a:ext uri="{FF2B5EF4-FFF2-40B4-BE49-F238E27FC236}">
                <a16:creationId xmlns:a16="http://schemas.microsoft.com/office/drawing/2014/main" id="{DC53ADA9-B3AD-49AC-9B57-E74C2FDD8C69}"/>
              </a:ext>
            </a:extLst>
          </p:cNvPr>
          <p:cNvPicPr>
            <a:picLocks noChangeAspect="1"/>
          </p:cNvPicPr>
          <p:nvPr/>
        </p:nvPicPr>
        <p:blipFill>
          <a:blip r:embed="rId2"/>
          <a:stretch>
            <a:fillRect/>
          </a:stretch>
        </p:blipFill>
        <p:spPr>
          <a:xfrm>
            <a:off x="6594136" y="973666"/>
            <a:ext cx="1957010" cy="34247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239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320799" y="529882"/>
            <a:ext cx="6624321" cy="4194518"/>
          </a:xfrm>
        </p:spPr>
        <p:txBody>
          <a:bodyPr/>
          <a:lstStyle/>
          <a:p>
            <a:r>
              <a:rPr lang="en-US" dirty="0">
                <a:solidFill>
                  <a:srgbClr val="4F384D"/>
                </a:solidFill>
                <a:latin typeface="Trajan Pro 3" panose="02020502050503020301" pitchFamily="18" charset="0"/>
              </a:rPr>
              <a:t>YOU RECOGNIZE THAT GOD HAS MADE YOU BE </a:t>
            </a:r>
            <a:r>
              <a:rPr lang="en-US" u="sng" dirty="0">
                <a:solidFill>
                  <a:srgbClr val="4F384D"/>
                </a:solidFill>
                <a:latin typeface="Trajan Pro 3" panose="02020502050503020301" pitchFamily="18" charset="0"/>
              </a:rPr>
              <a:t>ACCOUNTABLE</a:t>
            </a:r>
            <a:r>
              <a:rPr lang="en-US" dirty="0">
                <a:solidFill>
                  <a:srgbClr val="4F384D"/>
                </a:solidFill>
                <a:latin typeface="Trajan Pro 3" panose="02020502050503020301" pitchFamily="18" charset="0"/>
              </a:rPr>
              <a:t> IN HIS LOCAL CHURCH STRUCTURE. </a:t>
            </a:r>
          </a:p>
          <a:p>
            <a:r>
              <a:rPr lang="en-US" dirty="0">
                <a:solidFill>
                  <a:srgbClr val="4F384D"/>
                </a:solidFill>
                <a:latin typeface="Trajan Pro 3" panose="02020502050503020301" pitchFamily="18" charset="0"/>
              </a:rPr>
              <a:t>You </a:t>
            </a:r>
            <a:r>
              <a:rPr lang="en-US" u="sng" dirty="0">
                <a:solidFill>
                  <a:srgbClr val="4F384D"/>
                </a:solidFill>
                <a:latin typeface="Trajan Pro 3" panose="02020502050503020301" pitchFamily="18" charset="0"/>
              </a:rPr>
              <a:t>submit</a:t>
            </a:r>
            <a:r>
              <a:rPr lang="en-US" dirty="0">
                <a:solidFill>
                  <a:srgbClr val="4F384D"/>
                </a:solidFill>
                <a:latin typeface="Trajan Pro 3" panose="02020502050503020301" pitchFamily="18" charset="0"/>
              </a:rPr>
              <a:t> to biblical </a:t>
            </a:r>
            <a:r>
              <a:rPr lang="en-US" u="sng" dirty="0">
                <a:solidFill>
                  <a:srgbClr val="4F384D"/>
                </a:solidFill>
                <a:latin typeface="Trajan Pro 3" panose="02020502050503020301" pitchFamily="18" charset="0"/>
              </a:rPr>
              <a:t>authority</a:t>
            </a:r>
            <a:r>
              <a:rPr lang="en-US" dirty="0">
                <a:solidFill>
                  <a:srgbClr val="4F384D"/>
                </a:solidFill>
                <a:latin typeface="Trajan Pro 3" panose="02020502050503020301" pitchFamily="18" charset="0"/>
              </a:rPr>
              <a:t>.</a:t>
            </a:r>
          </a:p>
        </p:txBody>
      </p:sp>
    </p:spTree>
    <p:extLst>
      <p:ext uri="{BB962C8B-B14F-4D97-AF65-F5344CB8AC3E}">
        <p14:creationId xmlns:p14="http://schemas.microsoft.com/office/powerpoint/2010/main" val="406421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3" y="775547"/>
            <a:ext cx="3788727" cy="4272347"/>
          </a:xfrm>
        </p:spPr>
        <p:txBody>
          <a:bodyPr>
            <a:normAutofit/>
          </a:bodyPr>
          <a:lstStyle/>
          <a:p>
            <a:pPr algn="l">
              <a:tabLst>
                <a:tab pos="2286000" algn="l"/>
              </a:tabLst>
            </a:pPr>
            <a:r>
              <a:rPr lang="en-US" dirty="0">
                <a:latin typeface="Myriad Pro" panose="020B0503030403020204" pitchFamily="34" charset="0"/>
              </a:rPr>
              <a:t>SUBMIT TO FAITHFUL </a:t>
            </a:r>
            <a:r>
              <a:rPr lang="en-US" u="sng" dirty="0">
                <a:latin typeface="Myriad Pro" panose="020B0503030403020204" pitchFamily="34" charset="0"/>
              </a:rPr>
              <a:t>PASTORS</a:t>
            </a:r>
            <a:r>
              <a:rPr lang="en-US" dirty="0">
                <a:latin typeface="Myriad Pro" panose="020B0503030403020204" pitchFamily="34" charset="0"/>
              </a:rPr>
              <a:t>. </a:t>
            </a:r>
          </a:p>
          <a:p>
            <a:pPr marL="457200" indent="-457200" algn="l">
              <a:buFont typeface="Wingdings" panose="05000000000000000000" pitchFamily="2" charset="2"/>
              <a:buChar char="§"/>
            </a:pPr>
            <a:r>
              <a:rPr lang="en-US" sz="2800" dirty="0">
                <a:latin typeface="Myriad Pro" panose="020B0503030403020204" pitchFamily="34" charset="0"/>
              </a:rPr>
              <a:t>KEY: Spiritually </a:t>
            </a:r>
            <a:r>
              <a:rPr lang="en-US" sz="2800" u="sng" dirty="0">
                <a:latin typeface="Myriad Pro" panose="020B0503030403020204" pitchFamily="34" charset="0"/>
              </a:rPr>
              <a:t>immature</a:t>
            </a:r>
            <a:r>
              <a:rPr lang="en-US" sz="2800" dirty="0">
                <a:latin typeface="Myriad Pro" panose="020B0503030403020204" pitchFamily="34" charset="0"/>
              </a:rPr>
              <a:t> people do not submit to biblical authority. </a:t>
            </a:r>
          </a:p>
          <a:p>
            <a:pPr marL="457200" indent="-457200" algn="l">
              <a:buFont typeface="Wingdings" panose="05000000000000000000" pitchFamily="2" charset="2"/>
              <a:buChar char="§"/>
            </a:pPr>
            <a:r>
              <a:rPr lang="en-US" sz="2800" dirty="0">
                <a:latin typeface="Myriad Pro" panose="020B0503030403020204" pitchFamily="34" charset="0"/>
              </a:rPr>
              <a:t>KEY: All authority comes from God Himself!</a:t>
            </a:r>
          </a:p>
        </p:txBody>
      </p:sp>
      <p:sp>
        <p:nvSpPr>
          <p:cNvPr id="2" name="Title 1"/>
          <p:cNvSpPr>
            <a:spLocks noGrp="1"/>
          </p:cNvSpPr>
          <p:nvPr>
            <p:ph type="title"/>
          </p:nvPr>
        </p:nvSpPr>
        <p:spPr>
          <a:xfrm>
            <a:off x="7572641" y="-17620"/>
            <a:ext cx="1571359" cy="449217"/>
          </a:xfrm>
        </p:spPr>
        <p:txBody>
          <a:bodyPr/>
          <a:lstStyle/>
          <a:p>
            <a:r>
              <a:rPr lang="en-US" dirty="0">
                <a:solidFill>
                  <a:schemeClr val="bg1"/>
                </a:solidFill>
                <a:latin typeface="Trajan Pro" panose="02020502050506020301" pitchFamily="18" charset="0"/>
              </a:rPr>
              <a:t>BY FAITH</a:t>
            </a:r>
          </a:p>
        </p:txBody>
      </p:sp>
      <p:pic>
        <p:nvPicPr>
          <p:cNvPr id="7" name="Picture 6">
            <a:extLst>
              <a:ext uri="{FF2B5EF4-FFF2-40B4-BE49-F238E27FC236}">
                <a16:creationId xmlns:a16="http://schemas.microsoft.com/office/drawing/2014/main" id="{0B2D8AE4-A0BD-4FC9-BB36-D326CBA62511}"/>
              </a:ext>
            </a:extLst>
          </p:cNvPr>
          <p:cNvPicPr>
            <a:picLocks noChangeAspect="1"/>
          </p:cNvPicPr>
          <p:nvPr/>
        </p:nvPicPr>
        <p:blipFill>
          <a:blip r:embed="rId2"/>
          <a:stretch>
            <a:fillRect/>
          </a:stretch>
        </p:blipFill>
        <p:spPr>
          <a:xfrm>
            <a:off x="4983480" y="1012190"/>
            <a:ext cx="3478530" cy="34785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3384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2" y="541562"/>
            <a:ext cx="8472488" cy="4738775"/>
          </a:xfrm>
        </p:spPr>
        <p:txBody>
          <a:bodyPr>
            <a:normAutofit/>
          </a:bodyPr>
          <a:lstStyle/>
          <a:p>
            <a:pPr marL="231775" indent="-231775" algn="l">
              <a:buFont typeface="Arial" panose="020B0604020202020204" pitchFamily="34" charset="0"/>
              <a:buChar char="•"/>
            </a:pPr>
            <a:r>
              <a:rPr lang="en-US" dirty="0">
                <a:latin typeface="Calibri" panose="020F0502020204030204" pitchFamily="34" charset="0"/>
                <a:cs typeface="Calibri" panose="020F0502020204030204" pitchFamily="34" charset="0"/>
              </a:rPr>
              <a:t>Ephesians 1:21-23 Far above all principality, and power, and might, and dominion, and every name that is named, not only in this world, but also in that which is to come: 22  And hath put all things under his feet, and gave him to be the head over all things to the church, 23  Which is his body, the fulness of him that </a:t>
            </a:r>
            <a:r>
              <a:rPr lang="en-US" dirty="0" err="1">
                <a:latin typeface="Calibri" panose="020F0502020204030204" pitchFamily="34" charset="0"/>
                <a:cs typeface="Calibri" panose="020F0502020204030204" pitchFamily="34" charset="0"/>
              </a:rPr>
              <a:t>filleth</a:t>
            </a:r>
            <a:r>
              <a:rPr lang="en-US" dirty="0">
                <a:latin typeface="Calibri" panose="020F0502020204030204" pitchFamily="34" charset="0"/>
                <a:cs typeface="Calibri" panose="020F0502020204030204" pitchFamily="34" charset="0"/>
              </a:rPr>
              <a:t> all in all.</a:t>
            </a:r>
          </a:p>
        </p:txBody>
      </p:sp>
    </p:spTree>
    <p:extLst>
      <p:ext uri="{BB962C8B-B14F-4D97-AF65-F5344CB8AC3E}">
        <p14:creationId xmlns:p14="http://schemas.microsoft.com/office/powerpoint/2010/main" val="71657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2" y="541562"/>
            <a:ext cx="8472488" cy="4738775"/>
          </a:xfrm>
        </p:spPr>
        <p:txBody>
          <a:bodyPr>
            <a:normAutofit/>
          </a:bodyPr>
          <a:lstStyle/>
          <a:p>
            <a:pPr marL="231775" indent="-231775" algn="l">
              <a:buFont typeface="Arial" panose="020B0604020202020204" pitchFamily="34" charset="0"/>
              <a:buChar char="•"/>
            </a:pPr>
            <a:r>
              <a:rPr lang="en-US" dirty="0">
                <a:latin typeface="Calibri" panose="020F0502020204030204" pitchFamily="34" charset="0"/>
                <a:cs typeface="Calibri" panose="020F0502020204030204" pitchFamily="34" charset="0"/>
              </a:rPr>
              <a:t>Matthew 28:18-20 And Jesus came and </a:t>
            </a:r>
            <a:r>
              <a:rPr lang="en-US" dirty="0" err="1">
                <a:latin typeface="Calibri" panose="020F0502020204030204" pitchFamily="34" charset="0"/>
                <a:cs typeface="Calibri" panose="020F0502020204030204" pitchFamily="34" charset="0"/>
              </a:rPr>
              <a:t>spake</a:t>
            </a:r>
            <a:r>
              <a:rPr lang="en-US" dirty="0">
                <a:latin typeface="Calibri" panose="020F0502020204030204" pitchFamily="34" charset="0"/>
                <a:cs typeface="Calibri" panose="020F0502020204030204" pitchFamily="34" charset="0"/>
              </a:rPr>
              <a:t> unto them, saying, All power is given unto me in heaven and in earth. 19  Go ye therefore, and teach all nations, baptizing them in the name of the Father, and of the Son, and of the Holy Ghost: 20  Teaching them to observe all things whatsoever I have commanded you: and, lo, I am with you </a:t>
            </a:r>
            <a:r>
              <a:rPr lang="en-US" dirty="0" err="1">
                <a:latin typeface="Calibri" panose="020F0502020204030204" pitchFamily="34" charset="0"/>
                <a:cs typeface="Calibri" panose="020F0502020204030204" pitchFamily="34" charset="0"/>
              </a:rPr>
              <a:t>alway</a:t>
            </a:r>
            <a:r>
              <a:rPr lang="en-US" dirty="0">
                <a:latin typeface="Calibri" panose="020F0502020204030204" pitchFamily="34" charset="0"/>
                <a:cs typeface="Calibri" panose="020F0502020204030204" pitchFamily="34" charset="0"/>
              </a:rPr>
              <a:t>, even unto the end of the world. Amen.</a:t>
            </a:r>
          </a:p>
        </p:txBody>
      </p:sp>
    </p:spTree>
    <p:extLst>
      <p:ext uri="{BB962C8B-B14F-4D97-AF65-F5344CB8AC3E}">
        <p14:creationId xmlns:p14="http://schemas.microsoft.com/office/powerpoint/2010/main" val="51314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3" y="643467"/>
            <a:ext cx="8553767" cy="4272347"/>
          </a:xfrm>
        </p:spPr>
        <p:txBody>
          <a:bodyPr>
            <a:normAutofit/>
          </a:bodyPr>
          <a:lstStyle/>
          <a:p>
            <a:pPr algn="l">
              <a:tabLst>
                <a:tab pos="2346325" algn="l"/>
              </a:tabLst>
            </a:pPr>
            <a:r>
              <a:rPr lang="en-US" dirty="0">
                <a:latin typeface="Myriad Pro" panose="020B0503030403020204" pitchFamily="34" charset="0"/>
              </a:rPr>
              <a:t>REMEMBER WHAT THEY HAVE </a:t>
            </a:r>
            <a:r>
              <a:rPr lang="en-US" u="sng" dirty="0">
                <a:latin typeface="Myriad Pro" panose="020B0503030403020204" pitchFamily="34" charset="0"/>
              </a:rPr>
              <a:t>TAUGHT</a:t>
            </a:r>
            <a:r>
              <a:rPr lang="en-US" dirty="0">
                <a:latin typeface="Myriad Pro" panose="020B0503030403020204" pitchFamily="34" charset="0"/>
              </a:rPr>
              <a:t> AND </a:t>
            </a:r>
            <a:r>
              <a:rPr lang="en-US" u="sng" dirty="0">
                <a:latin typeface="Myriad Pro" panose="020B0503030403020204" pitchFamily="34" charset="0"/>
              </a:rPr>
              <a:t>MODELED</a:t>
            </a:r>
            <a:r>
              <a:rPr lang="en-US" dirty="0">
                <a:latin typeface="Myriad Pro" panose="020B0503030403020204" pitchFamily="34" charset="0"/>
              </a:rPr>
              <a:t> FOR YOU!</a:t>
            </a:r>
            <a:endParaRPr lang="en-US" sz="2800" dirty="0">
              <a:latin typeface="Myriad Pro" panose="020B0503030403020204" pitchFamily="34" charset="0"/>
            </a:endParaRPr>
          </a:p>
          <a:p>
            <a:pPr marL="457200" indent="-457200" algn="l">
              <a:buFont typeface="Wingdings" panose="05000000000000000000" pitchFamily="2" charset="2"/>
              <a:buChar char="§"/>
            </a:pPr>
            <a:r>
              <a:rPr lang="en-US" sz="2800" b="1" dirty="0">
                <a:latin typeface="Myriad Pro" panose="020B0503030403020204" pitchFamily="34" charset="0"/>
              </a:rPr>
              <a:t>In the Word: </a:t>
            </a:r>
          </a:p>
          <a:p>
            <a:pPr algn="l"/>
            <a:r>
              <a:rPr lang="en-US" sz="2800" dirty="0">
                <a:latin typeface="Myriad Pro" panose="020B0503030403020204" pitchFamily="34" charset="0"/>
              </a:rPr>
              <a:t>2 Peter 1:12 Wherefore I will not be negligent  to put you always in remembrance  of these things, though ye know  them , and be established  in the present  truth.</a:t>
            </a:r>
          </a:p>
        </p:txBody>
      </p:sp>
      <p:sp>
        <p:nvSpPr>
          <p:cNvPr id="2" name="Title 1"/>
          <p:cNvSpPr>
            <a:spLocks noGrp="1"/>
          </p:cNvSpPr>
          <p:nvPr>
            <p:ph type="title"/>
          </p:nvPr>
        </p:nvSpPr>
        <p:spPr>
          <a:xfrm>
            <a:off x="7572641" y="-17620"/>
            <a:ext cx="1571359" cy="449217"/>
          </a:xfrm>
        </p:spPr>
        <p:txBody>
          <a:bodyPr/>
          <a:lstStyle/>
          <a:p>
            <a:r>
              <a:rPr lang="en-US" dirty="0">
                <a:solidFill>
                  <a:schemeClr val="bg1"/>
                </a:solidFill>
                <a:latin typeface="Trajan Pro" panose="02020502050506020301" pitchFamily="18" charset="0"/>
              </a:rPr>
              <a:t>BY FAITH</a:t>
            </a:r>
          </a:p>
        </p:txBody>
      </p:sp>
    </p:spTree>
    <p:extLst>
      <p:ext uri="{BB962C8B-B14F-4D97-AF65-F5344CB8AC3E}">
        <p14:creationId xmlns:p14="http://schemas.microsoft.com/office/powerpoint/2010/main" val="253348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3" y="643467"/>
            <a:ext cx="8553767" cy="4272347"/>
          </a:xfrm>
        </p:spPr>
        <p:txBody>
          <a:bodyPr>
            <a:normAutofit fontScale="92500" lnSpcReduction="10000"/>
          </a:bodyPr>
          <a:lstStyle/>
          <a:p>
            <a:pPr algn="l">
              <a:tabLst>
                <a:tab pos="2346325" algn="l"/>
              </a:tabLst>
            </a:pPr>
            <a:r>
              <a:rPr lang="en-US" dirty="0">
                <a:latin typeface="Myriad Pro" panose="020B0503030403020204" pitchFamily="34" charset="0"/>
              </a:rPr>
              <a:t>REMEMBER WHAT THEY HAVE </a:t>
            </a:r>
            <a:r>
              <a:rPr lang="en-US" u="sng" dirty="0">
                <a:latin typeface="Myriad Pro" panose="020B0503030403020204" pitchFamily="34" charset="0"/>
              </a:rPr>
              <a:t>TAUGHT</a:t>
            </a:r>
            <a:r>
              <a:rPr lang="en-US" dirty="0">
                <a:latin typeface="Myriad Pro" panose="020B0503030403020204" pitchFamily="34" charset="0"/>
              </a:rPr>
              <a:t> AND </a:t>
            </a:r>
            <a:r>
              <a:rPr lang="en-US" u="sng" dirty="0">
                <a:latin typeface="Myriad Pro" panose="020B0503030403020204" pitchFamily="34" charset="0"/>
              </a:rPr>
              <a:t>MODELED</a:t>
            </a:r>
            <a:r>
              <a:rPr lang="en-US" dirty="0">
                <a:latin typeface="Myriad Pro" panose="020B0503030403020204" pitchFamily="34" charset="0"/>
              </a:rPr>
              <a:t> FOR YOU!</a:t>
            </a:r>
            <a:endParaRPr lang="en-US" sz="2800" dirty="0">
              <a:latin typeface="Myriad Pro" panose="020B0503030403020204" pitchFamily="34" charset="0"/>
            </a:endParaRPr>
          </a:p>
          <a:p>
            <a:pPr marL="457200" indent="-457200" algn="l">
              <a:buFont typeface="Wingdings" panose="05000000000000000000" pitchFamily="2" charset="2"/>
              <a:buChar char="§"/>
            </a:pPr>
            <a:r>
              <a:rPr lang="en-US" sz="2800" b="1" dirty="0">
                <a:latin typeface="Myriad Pro" panose="020B0503030403020204" pitchFamily="34" charset="0"/>
              </a:rPr>
              <a:t>In their LIFE:</a:t>
            </a:r>
          </a:p>
          <a:p>
            <a:pPr algn="l"/>
            <a:r>
              <a:rPr lang="en-US" sz="2800" dirty="0">
                <a:latin typeface="Myriad Pro" panose="020B0503030403020204" pitchFamily="34" charset="0"/>
              </a:rPr>
              <a:t>Philippians 3:17-20 Brethren, be followers together of me, and mark them which walk so as ye have us for an ensample. 18  (For many walk, of whom I have told you often, and now tell you even weeping, that they are the enemies of the cross of Christ: 19  Whose end is destruction, whose God is their belly, and whose glory is in their shame, who mind earthly things.) 20  For our conversation is in heaven; from whence also we look for the Saviour, the Lord Jesus Christ: </a:t>
            </a:r>
          </a:p>
        </p:txBody>
      </p:sp>
      <p:sp>
        <p:nvSpPr>
          <p:cNvPr id="2" name="Title 1"/>
          <p:cNvSpPr>
            <a:spLocks noGrp="1"/>
          </p:cNvSpPr>
          <p:nvPr>
            <p:ph type="title"/>
          </p:nvPr>
        </p:nvSpPr>
        <p:spPr>
          <a:xfrm>
            <a:off x="7572641" y="-17620"/>
            <a:ext cx="1571359" cy="449217"/>
          </a:xfrm>
        </p:spPr>
        <p:txBody>
          <a:bodyPr/>
          <a:lstStyle/>
          <a:p>
            <a:r>
              <a:rPr lang="en-US" dirty="0">
                <a:solidFill>
                  <a:schemeClr val="bg1"/>
                </a:solidFill>
                <a:latin typeface="Trajan Pro" panose="02020502050506020301" pitchFamily="18" charset="0"/>
              </a:rPr>
              <a:t>BY FAITH</a:t>
            </a:r>
          </a:p>
        </p:txBody>
      </p:sp>
    </p:spTree>
    <p:extLst>
      <p:ext uri="{BB962C8B-B14F-4D97-AF65-F5344CB8AC3E}">
        <p14:creationId xmlns:p14="http://schemas.microsoft.com/office/powerpoint/2010/main" val="203747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47720" y="1532586"/>
            <a:ext cx="8239079" cy="2866694"/>
          </a:xfrm>
        </p:spPr>
        <p:txBody>
          <a:bodyPr>
            <a:normAutofit/>
          </a:bodyPr>
          <a:lstStyle/>
          <a:p>
            <a:r>
              <a:rPr lang="en-US" sz="3200" dirty="0">
                <a:solidFill>
                  <a:srgbClr val="4F384D"/>
                </a:solidFill>
                <a:latin typeface="Trajan Pro 3" panose="02020502050503020301" pitchFamily="18" charset="0"/>
              </a:rPr>
              <a:t>Principle: We are all to be followers of Christ.  Never let anyone lead you to follow them outside of following Christ!</a:t>
            </a:r>
          </a:p>
        </p:txBody>
      </p:sp>
    </p:spTree>
    <p:extLst>
      <p:ext uri="{BB962C8B-B14F-4D97-AF65-F5344CB8AC3E}">
        <p14:creationId xmlns:p14="http://schemas.microsoft.com/office/powerpoint/2010/main" val="1110459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2" y="541562"/>
            <a:ext cx="8472488" cy="4738775"/>
          </a:xfrm>
        </p:spPr>
        <p:txBody>
          <a:bodyPr>
            <a:normAutofit/>
          </a:bodyPr>
          <a:lstStyle/>
          <a:p>
            <a:pPr marL="231775" indent="-231775" algn="l">
              <a:buFont typeface="Arial" panose="020B0604020202020204" pitchFamily="34" charset="0"/>
              <a:buChar char="•"/>
            </a:pPr>
            <a:r>
              <a:rPr lang="en-US" dirty="0">
                <a:latin typeface="Calibri" panose="020F0502020204030204" pitchFamily="34" charset="0"/>
                <a:cs typeface="Calibri" panose="020F0502020204030204" pitchFamily="34" charset="0"/>
              </a:rPr>
              <a:t>Acts 5:29 Then Peter and the other apostles answered and said, We ought to obey God rather than men.</a:t>
            </a:r>
          </a:p>
          <a:p>
            <a:pPr marL="231775" indent="-231775" algn="l">
              <a:buFont typeface="Arial" panose="020B0604020202020204" pitchFamily="34" charset="0"/>
              <a:buChar char="•"/>
            </a:pPr>
            <a:r>
              <a:rPr lang="en-US" dirty="0">
                <a:latin typeface="Calibri" panose="020F0502020204030204" pitchFamily="34" charset="0"/>
                <a:cs typeface="Calibri" panose="020F0502020204030204" pitchFamily="34" charset="0"/>
              </a:rPr>
              <a:t>Colossians 3:18 Wives, submit yourselves unto your own husbands, as it is fit in the Lord. </a:t>
            </a:r>
          </a:p>
          <a:p>
            <a:pPr marL="231775" indent="-231775" algn="l">
              <a:buFont typeface="Arial" panose="020B0604020202020204" pitchFamily="34" charset="0"/>
              <a:buChar char="•"/>
            </a:pPr>
            <a:r>
              <a:rPr lang="en-US" dirty="0" err="1">
                <a:latin typeface="Calibri" panose="020F0502020204030204" pitchFamily="34" charset="0"/>
                <a:cs typeface="Calibri" panose="020F0502020204030204" pitchFamily="34" charset="0"/>
              </a:rPr>
              <a:t>Eph</a:t>
            </a:r>
            <a:r>
              <a:rPr lang="en-US" dirty="0">
                <a:latin typeface="Calibri" panose="020F0502020204030204" pitchFamily="34" charset="0"/>
                <a:cs typeface="Calibri" panose="020F0502020204030204" pitchFamily="34" charset="0"/>
              </a:rPr>
              <a:t> 6:1 Children, obey your parents in the Lord: for this is right. </a:t>
            </a:r>
          </a:p>
        </p:txBody>
      </p:sp>
    </p:spTree>
    <p:extLst>
      <p:ext uri="{BB962C8B-B14F-4D97-AF65-F5344CB8AC3E}">
        <p14:creationId xmlns:p14="http://schemas.microsoft.com/office/powerpoint/2010/main" val="66634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3" y="643467"/>
            <a:ext cx="8553767" cy="4272347"/>
          </a:xfrm>
        </p:spPr>
        <p:txBody>
          <a:bodyPr>
            <a:normAutofit/>
          </a:bodyPr>
          <a:lstStyle/>
          <a:p>
            <a:pPr algn="l"/>
            <a:r>
              <a:rPr lang="en-US" dirty="0">
                <a:latin typeface="Myriad Pro" panose="020B0503030403020204" pitchFamily="34" charset="0"/>
              </a:rPr>
              <a:t>DAD’S: WHAT SHOULD BE TRUE OF ANY PASTOR – HOW THEY RULE, TEACH, AND LIVE OUT THE WORD OF GOD – SHOULD BE TRUE OF </a:t>
            </a:r>
            <a:r>
              <a:rPr lang="en-US" u="sng" dirty="0">
                <a:latin typeface="Myriad Pro" panose="020B0503030403020204" pitchFamily="34" charset="0"/>
              </a:rPr>
              <a:t>YOU</a:t>
            </a:r>
            <a:r>
              <a:rPr lang="en-US" dirty="0">
                <a:latin typeface="Myriad Pro" panose="020B0503030403020204" pitchFamily="34" charset="0"/>
              </a:rPr>
              <a:t> IN YOUR </a:t>
            </a:r>
            <a:r>
              <a:rPr lang="en-US" u="sng" dirty="0">
                <a:latin typeface="Myriad Pro" panose="020B0503030403020204" pitchFamily="34" charset="0"/>
              </a:rPr>
              <a:t>HOME</a:t>
            </a:r>
            <a:r>
              <a:rPr lang="en-US" dirty="0">
                <a:latin typeface="Myriad Pro" panose="020B0503030403020204" pitchFamily="34" charset="0"/>
              </a:rPr>
              <a:t>. </a:t>
            </a:r>
          </a:p>
        </p:txBody>
      </p:sp>
      <p:sp>
        <p:nvSpPr>
          <p:cNvPr id="2" name="Title 1"/>
          <p:cNvSpPr>
            <a:spLocks noGrp="1"/>
          </p:cNvSpPr>
          <p:nvPr>
            <p:ph type="title"/>
          </p:nvPr>
        </p:nvSpPr>
        <p:spPr>
          <a:xfrm>
            <a:off x="7572641" y="-17620"/>
            <a:ext cx="1571359" cy="449217"/>
          </a:xfrm>
        </p:spPr>
        <p:txBody>
          <a:bodyPr/>
          <a:lstStyle/>
          <a:p>
            <a:r>
              <a:rPr lang="en-US" dirty="0">
                <a:solidFill>
                  <a:schemeClr val="bg1"/>
                </a:solidFill>
                <a:latin typeface="Trajan Pro" panose="02020502050506020301" pitchFamily="18" charset="0"/>
              </a:rPr>
              <a:t>BY FAITH</a:t>
            </a:r>
          </a:p>
        </p:txBody>
      </p:sp>
    </p:spTree>
    <p:extLst>
      <p:ext uri="{BB962C8B-B14F-4D97-AF65-F5344CB8AC3E}">
        <p14:creationId xmlns:p14="http://schemas.microsoft.com/office/powerpoint/2010/main" val="242127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47720" y="529882"/>
            <a:ext cx="8239079" cy="2664080"/>
          </a:xfrm>
        </p:spPr>
        <p:txBody>
          <a:bodyPr/>
          <a:lstStyle/>
          <a:p>
            <a:r>
              <a:rPr lang="en-US" dirty="0">
                <a:solidFill>
                  <a:srgbClr val="4F384D"/>
                </a:solidFill>
                <a:latin typeface="Trajan Pro 3" panose="02020502050503020301" pitchFamily="18" charset="0"/>
              </a:rPr>
              <a:t>What does it look like to live by faith in God’s Word?</a:t>
            </a:r>
          </a:p>
        </p:txBody>
      </p:sp>
    </p:spTree>
    <p:extLst>
      <p:ext uri="{BB962C8B-B14F-4D97-AF65-F5344CB8AC3E}">
        <p14:creationId xmlns:p14="http://schemas.microsoft.com/office/powerpoint/2010/main" val="544258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4" y="643467"/>
            <a:ext cx="5848866" cy="4272347"/>
          </a:xfrm>
        </p:spPr>
        <p:txBody>
          <a:bodyPr>
            <a:normAutofit/>
          </a:bodyPr>
          <a:lstStyle/>
          <a:p>
            <a:pPr algn="l"/>
            <a:r>
              <a:rPr lang="en-US" dirty="0">
                <a:latin typeface="Myriad Pro" panose="020B0503030403020204" pitchFamily="34" charset="0"/>
              </a:rPr>
              <a:t>WHEN GIVING THE WORD, BE CONSISTENT AND FAITHFUL </a:t>
            </a:r>
            <a:br>
              <a:rPr lang="en-US" dirty="0">
                <a:latin typeface="Myriad Pro" panose="020B0503030403020204" pitchFamily="34" charset="0"/>
              </a:rPr>
            </a:br>
            <a:r>
              <a:rPr lang="en-US" dirty="0">
                <a:latin typeface="Myriad Pro" panose="020B0503030403020204" pitchFamily="34" charset="0"/>
              </a:rPr>
              <a:t>TO THE DOCTRINE YOU’VE BEEN </a:t>
            </a:r>
            <a:r>
              <a:rPr lang="en-US" u="sng" dirty="0">
                <a:latin typeface="Myriad Pro" panose="020B0503030403020204" pitchFamily="34" charset="0"/>
              </a:rPr>
              <a:t>DELIVERED</a:t>
            </a:r>
            <a:r>
              <a:rPr lang="en-US" dirty="0">
                <a:latin typeface="Myriad Pro" panose="020B0503030403020204" pitchFamily="34" charset="0"/>
              </a:rPr>
              <a:t>. </a:t>
            </a:r>
          </a:p>
          <a:p>
            <a:pPr marL="457200" indent="-457200" algn="l">
              <a:buFont typeface="Wingdings" panose="05000000000000000000" pitchFamily="2" charset="2"/>
              <a:buChar char="§"/>
            </a:pPr>
            <a:r>
              <a:rPr lang="en-US" sz="2800" dirty="0">
                <a:latin typeface="Myriad Pro" panose="020B0503030403020204" pitchFamily="34" charset="0"/>
              </a:rPr>
              <a:t>God is consistent  and faithful.  Vs 8 </a:t>
            </a:r>
          </a:p>
          <a:p>
            <a:pPr marL="457200" indent="-457200" algn="l">
              <a:buFont typeface="Wingdings" panose="05000000000000000000" pitchFamily="2" charset="2"/>
              <a:buChar char="§"/>
            </a:pPr>
            <a:r>
              <a:rPr lang="en-US" sz="2800" u="sng" dirty="0">
                <a:latin typeface="Myriad Pro" panose="020B0503030403020204" pitchFamily="34" charset="0"/>
              </a:rPr>
              <a:t>You</a:t>
            </a:r>
            <a:r>
              <a:rPr lang="en-US" sz="2800" dirty="0">
                <a:latin typeface="Myriad Pro" panose="020B0503030403020204" pitchFamily="34" charset="0"/>
              </a:rPr>
              <a:t> be consistent and faithful </a:t>
            </a:r>
            <a:r>
              <a:rPr lang="en-US" sz="2800" u="sng" dirty="0">
                <a:latin typeface="Myriad Pro" panose="020B0503030403020204" pitchFamily="34" charset="0"/>
              </a:rPr>
              <a:t>too</a:t>
            </a:r>
            <a:r>
              <a:rPr lang="en-US" sz="2800" dirty="0">
                <a:latin typeface="Myriad Pro" panose="020B0503030403020204" pitchFamily="34" charset="0"/>
              </a:rPr>
              <a:t>! Vs 9!</a:t>
            </a:r>
          </a:p>
        </p:txBody>
      </p:sp>
      <p:sp>
        <p:nvSpPr>
          <p:cNvPr id="2" name="Title 1"/>
          <p:cNvSpPr>
            <a:spLocks noGrp="1"/>
          </p:cNvSpPr>
          <p:nvPr>
            <p:ph type="title"/>
          </p:nvPr>
        </p:nvSpPr>
        <p:spPr>
          <a:xfrm>
            <a:off x="7572641" y="-17620"/>
            <a:ext cx="1571359" cy="449217"/>
          </a:xfrm>
        </p:spPr>
        <p:txBody>
          <a:bodyPr/>
          <a:lstStyle/>
          <a:p>
            <a:r>
              <a:rPr lang="en-US" dirty="0">
                <a:solidFill>
                  <a:schemeClr val="bg1"/>
                </a:solidFill>
                <a:latin typeface="Trajan Pro" panose="02020502050506020301" pitchFamily="18" charset="0"/>
              </a:rPr>
              <a:t>BY FAITH</a:t>
            </a:r>
          </a:p>
        </p:txBody>
      </p:sp>
      <p:pic>
        <p:nvPicPr>
          <p:cNvPr id="4" name="Picture 3">
            <a:extLst>
              <a:ext uri="{FF2B5EF4-FFF2-40B4-BE49-F238E27FC236}">
                <a16:creationId xmlns:a16="http://schemas.microsoft.com/office/drawing/2014/main" id="{E576E384-0FC0-4629-B418-B37406D5CFD6}"/>
              </a:ext>
            </a:extLst>
          </p:cNvPr>
          <p:cNvPicPr>
            <a:picLocks noChangeAspect="1"/>
          </p:cNvPicPr>
          <p:nvPr/>
        </p:nvPicPr>
        <p:blipFill rotWithShape="1">
          <a:blip r:embed="rId2"/>
          <a:srcRect l="3772" r="4276" b="14667"/>
          <a:stretch/>
        </p:blipFill>
        <p:spPr>
          <a:xfrm>
            <a:off x="6449259" y="1289642"/>
            <a:ext cx="2510923" cy="29799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2718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2" y="541562"/>
            <a:ext cx="8472488" cy="4738775"/>
          </a:xfrm>
        </p:spPr>
        <p:txBody>
          <a:bodyPr>
            <a:normAutofit/>
          </a:bodyPr>
          <a:lstStyle/>
          <a:p>
            <a:pPr marL="231775" indent="-231775" algn="l">
              <a:buFont typeface="Arial" panose="020B0604020202020204" pitchFamily="34" charset="0"/>
              <a:buChar char="•"/>
            </a:pPr>
            <a:r>
              <a:rPr lang="en-US" dirty="0">
                <a:latin typeface="Calibri" panose="020F0502020204030204" pitchFamily="34" charset="0"/>
                <a:cs typeface="Calibri" panose="020F0502020204030204" pitchFamily="34" charset="0"/>
              </a:rPr>
              <a:t>1 Timothy 4:16 Take heed unto thyself, and unto the doctrine; continue in them: for in doing this thou shalt both save thyself, and them that hear thee.</a:t>
            </a:r>
          </a:p>
          <a:p>
            <a:pPr marL="231775" indent="-231775" algn="l">
              <a:buFont typeface="Arial" panose="020B0604020202020204" pitchFamily="34" charset="0"/>
              <a:buChar char="•"/>
            </a:pPr>
            <a:r>
              <a:rPr lang="en-US" dirty="0">
                <a:latin typeface="Calibri" panose="020F0502020204030204" pitchFamily="34" charset="0"/>
                <a:cs typeface="Calibri" panose="020F0502020204030204" pitchFamily="34" charset="0"/>
              </a:rPr>
              <a:t>2 Timothy 1:13 Hold fast the form of sound words, which thou hast heard of me, in faith and love which is in Christ Jesus.</a:t>
            </a:r>
          </a:p>
        </p:txBody>
      </p:sp>
    </p:spTree>
    <p:extLst>
      <p:ext uri="{BB962C8B-B14F-4D97-AF65-F5344CB8AC3E}">
        <p14:creationId xmlns:p14="http://schemas.microsoft.com/office/powerpoint/2010/main" val="319767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2" y="541562"/>
            <a:ext cx="8472488" cy="4738775"/>
          </a:xfrm>
        </p:spPr>
        <p:txBody>
          <a:bodyPr>
            <a:normAutofit/>
          </a:bodyPr>
          <a:lstStyle/>
          <a:p>
            <a:pPr marL="231775" indent="-231775" algn="l">
              <a:buFont typeface="Arial" panose="020B0604020202020204" pitchFamily="34" charset="0"/>
              <a:buChar char="•"/>
            </a:pPr>
            <a:r>
              <a:rPr lang="en-US" dirty="0">
                <a:latin typeface="Calibri" panose="020F0502020204030204" pitchFamily="34" charset="0"/>
                <a:cs typeface="Calibri" panose="020F0502020204030204" pitchFamily="34" charset="0"/>
              </a:rPr>
              <a:t>2 Timothy 2:2 And the things that thou hast heard of me among many witnesses, the same commit thou to faithful men, who shall be able to teach others also.</a:t>
            </a:r>
          </a:p>
          <a:p>
            <a:pPr marL="231775" indent="-231775" algn="l">
              <a:buFont typeface="Arial" panose="020B0604020202020204" pitchFamily="34" charset="0"/>
              <a:buChar char="•"/>
            </a:pPr>
            <a:r>
              <a:rPr lang="en-US" dirty="0">
                <a:latin typeface="Calibri" panose="020F0502020204030204" pitchFamily="34" charset="0"/>
                <a:cs typeface="Calibri" panose="020F0502020204030204" pitchFamily="34" charset="0"/>
              </a:rPr>
              <a:t>2 Timothy 3:14 But continue thou in the things which thou hast learned and hast been assured of, knowing of whom thou hast learned them;</a:t>
            </a:r>
          </a:p>
        </p:txBody>
      </p:sp>
    </p:spTree>
    <p:extLst>
      <p:ext uri="{BB962C8B-B14F-4D97-AF65-F5344CB8AC3E}">
        <p14:creationId xmlns:p14="http://schemas.microsoft.com/office/powerpoint/2010/main" val="420552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2" y="541562"/>
            <a:ext cx="8472488" cy="4738775"/>
          </a:xfrm>
        </p:spPr>
        <p:txBody>
          <a:bodyPr>
            <a:normAutofit/>
          </a:bodyPr>
          <a:lstStyle/>
          <a:p>
            <a:pPr marL="231775" indent="-231775" algn="l">
              <a:buFont typeface="Arial" panose="020B0604020202020204" pitchFamily="34" charset="0"/>
              <a:buChar char="•"/>
            </a:pPr>
            <a:r>
              <a:rPr lang="en-US" dirty="0">
                <a:latin typeface="Calibri" panose="020F0502020204030204" pitchFamily="34" charset="0"/>
                <a:cs typeface="Calibri" panose="020F0502020204030204" pitchFamily="34" charset="0"/>
              </a:rPr>
              <a:t>Titus 1:9 Holding fast the faithful word as he hath been taught, that he may be able by sound doctrine both to exhort and to convince the gainsayers.</a:t>
            </a:r>
          </a:p>
          <a:p>
            <a:pPr marL="231775" indent="-231775" algn="l">
              <a:buFont typeface="Arial" panose="020B0604020202020204" pitchFamily="34" charset="0"/>
              <a:buChar char="•"/>
            </a:pPr>
            <a:r>
              <a:rPr lang="en-US" dirty="0">
                <a:latin typeface="Calibri" panose="020F0502020204030204" pitchFamily="34" charset="0"/>
                <a:cs typeface="Calibri" panose="020F0502020204030204" pitchFamily="34" charset="0"/>
              </a:rPr>
              <a:t>2 Thessalonians 2:15 Therefore, brethren, stand fast, and hold the traditions which ye have been taught, whether by word, or our epistle.</a:t>
            </a:r>
          </a:p>
        </p:txBody>
      </p:sp>
    </p:spTree>
    <p:extLst>
      <p:ext uri="{BB962C8B-B14F-4D97-AF65-F5344CB8AC3E}">
        <p14:creationId xmlns:p14="http://schemas.microsoft.com/office/powerpoint/2010/main" val="22730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932" y="1499616"/>
            <a:ext cx="7161581" cy="1645222"/>
          </a:xfrm>
        </p:spPr>
        <p:txBody>
          <a:bodyPr>
            <a:normAutofit fontScale="90000"/>
          </a:bodyPr>
          <a:lstStyle/>
          <a:p>
            <a:r>
              <a:rPr lang="en-US" sz="8000" dirty="0">
                <a:latin typeface="Trajan Pro" panose="02020502050506020301" pitchFamily="18" charset="0"/>
              </a:rPr>
              <a:t>Living Faith</a:t>
            </a:r>
          </a:p>
        </p:txBody>
      </p:sp>
    </p:spTree>
    <p:extLst>
      <p:ext uri="{BB962C8B-B14F-4D97-AF65-F5344CB8AC3E}">
        <p14:creationId xmlns:p14="http://schemas.microsoft.com/office/powerpoint/2010/main" val="1130819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47720" y="529882"/>
            <a:ext cx="8239079" cy="2664080"/>
          </a:xfrm>
        </p:spPr>
        <p:txBody>
          <a:bodyPr/>
          <a:lstStyle/>
          <a:p>
            <a:r>
              <a:rPr lang="en-US" dirty="0">
                <a:solidFill>
                  <a:srgbClr val="4F384D"/>
                </a:solidFill>
                <a:latin typeface="Trajan Pro 3" panose="02020502050503020301" pitchFamily="18" charset="0"/>
              </a:rPr>
              <a:t>You get God’s heart </a:t>
            </a:r>
          </a:p>
          <a:p>
            <a:r>
              <a:rPr lang="en-US" dirty="0">
                <a:solidFill>
                  <a:srgbClr val="4F384D"/>
                </a:solidFill>
                <a:latin typeface="Trajan Pro 3" panose="02020502050503020301" pitchFamily="18" charset="0"/>
              </a:rPr>
              <a:t>of love for others!</a:t>
            </a:r>
          </a:p>
        </p:txBody>
      </p:sp>
    </p:spTree>
    <p:extLst>
      <p:ext uri="{BB962C8B-B14F-4D97-AF65-F5344CB8AC3E}">
        <p14:creationId xmlns:p14="http://schemas.microsoft.com/office/powerpoint/2010/main" val="17340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3" y="643467"/>
            <a:ext cx="5034865" cy="4272347"/>
          </a:xfrm>
        </p:spPr>
        <p:txBody>
          <a:bodyPr>
            <a:normAutofit/>
          </a:bodyPr>
          <a:lstStyle/>
          <a:p>
            <a:pPr algn="l"/>
            <a:r>
              <a:rPr lang="en-US" dirty="0">
                <a:latin typeface="Myriad Pro" panose="020B0503030403020204" pitchFamily="34" charset="0"/>
              </a:rPr>
              <a:t>YOU LOVE THE CHURCH.</a:t>
            </a:r>
            <a:r>
              <a:rPr lang="en-US" sz="2800" dirty="0">
                <a:latin typeface="Myriad Pro" panose="020B0503030403020204" pitchFamily="34" charset="0"/>
              </a:rPr>
              <a:t> </a:t>
            </a:r>
          </a:p>
          <a:p>
            <a:pPr marL="457200" indent="-457200" algn="l">
              <a:buFont typeface="Wingdings" panose="05000000000000000000" pitchFamily="2" charset="2"/>
              <a:buChar char="§"/>
            </a:pPr>
            <a:r>
              <a:rPr lang="en-US" sz="2800" dirty="0">
                <a:latin typeface="Myriad Pro" panose="020B0503030403020204" pitchFamily="34" charset="0"/>
              </a:rPr>
              <a:t>Problem today: </a:t>
            </a:r>
            <a:br>
              <a:rPr lang="en-US" sz="2800" dirty="0">
                <a:latin typeface="Myriad Pro" panose="020B0503030403020204" pitchFamily="34" charset="0"/>
              </a:rPr>
            </a:br>
            <a:r>
              <a:rPr lang="en-US" sz="2800" dirty="0">
                <a:latin typeface="Myriad Pro" panose="020B0503030403020204" pitchFamily="34" charset="0"/>
              </a:rPr>
              <a:t>“I love you, because I</a:t>
            </a:r>
            <a:br>
              <a:rPr lang="en-US" sz="2800" dirty="0">
                <a:latin typeface="Myriad Pro" panose="020B0503030403020204" pitchFamily="34" charset="0"/>
              </a:rPr>
            </a:br>
            <a:r>
              <a:rPr lang="en-US" sz="2800" dirty="0">
                <a:latin typeface="Myriad Pro" panose="020B0503030403020204" pitchFamily="34" charset="0"/>
              </a:rPr>
              <a:t>have to. </a:t>
            </a:r>
            <a:br>
              <a:rPr lang="en-US" sz="2800" dirty="0">
                <a:latin typeface="Myriad Pro" panose="020B0503030403020204" pitchFamily="34" charset="0"/>
              </a:rPr>
            </a:br>
            <a:r>
              <a:rPr lang="en-US" sz="2800" dirty="0">
                <a:latin typeface="Myriad Pro" panose="020B0503030403020204" pitchFamily="34" charset="0"/>
              </a:rPr>
              <a:t>But, I don’t like you.” </a:t>
            </a:r>
            <a:endParaRPr lang="en-US" sz="2800" u="sng" dirty="0">
              <a:latin typeface="Myriad Pro" panose="020B0503030403020204" pitchFamily="34" charset="0"/>
            </a:endParaRPr>
          </a:p>
        </p:txBody>
      </p:sp>
      <p:sp>
        <p:nvSpPr>
          <p:cNvPr id="2" name="Title 1"/>
          <p:cNvSpPr>
            <a:spLocks noGrp="1"/>
          </p:cNvSpPr>
          <p:nvPr>
            <p:ph type="title"/>
          </p:nvPr>
        </p:nvSpPr>
        <p:spPr>
          <a:xfrm>
            <a:off x="7572641" y="-17620"/>
            <a:ext cx="1571359" cy="449217"/>
          </a:xfrm>
        </p:spPr>
        <p:txBody>
          <a:bodyPr/>
          <a:lstStyle/>
          <a:p>
            <a:r>
              <a:rPr lang="en-US" dirty="0">
                <a:solidFill>
                  <a:schemeClr val="bg1"/>
                </a:solidFill>
                <a:latin typeface="Trajan Pro" panose="02020502050506020301" pitchFamily="18" charset="0"/>
              </a:rPr>
              <a:t>BY FAITH</a:t>
            </a:r>
          </a:p>
        </p:txBody>
      </p:sp>
      <p:pic>
        <p:nvPicPr>
          <p:cNvPr id="5" name="Picture 4"/>
          <p:cNvPicPr>
            <a:picLocks noChangeAspect="1"/>
          </p:cNvPicPr>
          <p:nvPr/>
        </p:nvPicPr>
        <p:blipFill rotWithShape="1">
          <a:blip r:embed="rId2"/>
          <a:srcRect l="3220" t="3464" r="2260" b="11684"/>
          <a:stretch/>
        </p:blipFill>
        <p:spPr>
          <a:xfrm>
            <a:off x="4919730" y="1591564"/>
            <a:ext cx="3799267" cy="23761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0409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3" y="604007"/>
            <a:ext cx="5609758" cy="4390616"/>
          </a:xfrm>
        </p:spPr>
        <p:txBody>
          <a:bodyPr>
            <a:normAutofit/>
          </a:bodyPr>
          <a:lstStyle/>
          <a:p>
            <a:pPr algn="l"/>
            <a:r>
              <a:rPr lang="en-US" dirty="0">
                <a:latin typeface="Myriad Pro" panose="020B0503030403020204" pitchFamily="34" charset="0"/>
              </a:rPr>
              <a:t>YOU LOVE THE</a:t>
            </a:r>
            <a:br>
              <a:rPr lang="en-US" dirty="0">
                <a:latin typeface="Myriad Pro" panose="020B0503030403020204" pitchFamily="34" charset="0"/>
              </a:rPr>
            </a:br>
            <a:r>
              <a:rPr lang="en-US" u="sng" dirty="0">
                <a:latin typeface="Myriad Pro" panose="020B0503030403020204" pitchFamily="34" charset="0"/>
              </a:rPr>
              <a:t>STRANGER</a:t>
            </a:r>
            <a:r>
              <a:rPr lang="en-US" dirty="0">
                <a:latin typeface="Myriad Pro" panose="020B0503030403020204" pitchFamily="34" charset="0"/>
              </a:rPr>
              <a:t>.</a:t>
            </a:r>
          </a:p>
        </p:txBody>
      </p:sp>
      <p:sp>
        <p:nvSpPr>
          <p:cNvPr id="2" name="Title 1"/>
          <p:cNvSpPr>
            <a:spLocks noGrp="1"/>
          </p:cNvSpPr>
          <p:nvPr>
            <p:ph type="title"/>
          </p:nvPr>
        </p:nvSpPr>
        <p:spPr>
          <a:xfrm>
            <a:off x="7572641" y="-17620"/>
            <a:ext cx="1571359" cy="449217"/>
          </a:xfrm>
        </p:spPr>
        <p:txBody>
          <a:bodyPr/>
          <a:lstStyle/>
          <a:p>
            <a:r>
              <a:rPr lang="en-US" dirty="0">
                <a:solidFill>
                  <a:schemeClr val="bg1"/>
                </a:solidFill>
                <a:latin typeface="Trajan Pro" panose="02020502050506020301" pitchFamily="18" charset="0"/>
              </a:rPr>
              <a:t>BY FAITH</a:t>
            </a:r>
          </a:p>
        </p:txBody>
      </p:sp>
      <p:pic>
        <p:nvPicPr>
          <p:cNvPr id="4" name="Picture 3"/>
          <p:cNvPicPr>
            <a:picLocks noChangeAspect="1"/>
          </p:cNvPicPr>
          <p:nvPr/>
        </p:nvPicPr>
        <p:blipFill>
          <a:blip r:embed="rId2"/>
          <a:stretch>
            <a:fillRect/>
          </a:stretch>
        </p:blipFill>
        <p:spPr>
          <a:xfrm>
            <a:off x="3420144" y="1199693"/>
            <a:ext cx="5265437" cy="3291873"/>
          </a:xfrm>
          <a:prstGeom prst="rect">
            <a:avLst/>
          </a:prstGeom>
        </p:spPr>
      </p:pic>
    </p:spTree>
    <p:extLst>
      <p:ext uri="{BB962C8B-B14F-4D97-AF65-F5344CB8AC3E}">
        <p14:creationId xmlns:p14="http://schemas.microsoft.com/office/powerpoint/2010/main" val="61612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3" y="604007"/>
            <a:ext cx="5609758" cy="4390616"/>
          </a:xfrm>
        </p:spPr>
        <p:txBody>
          <a:bodyPr>
            <a:normAutofit/>
          </a:bodyPr>
          <a:lstStyle/>
          <a:p>
            <a:pPr algn="l"/>
            <a:r>
              <a:rPr lang="en-US" dirty="0">
                <a:latin typeface="Myriad Pro" panose="020B0503030403020204" pitchFamily="34" charset="0"/>
              </a:rPr>
              <a:t>YOU LOVE THE </a:t>
            </a:r>
            <a:r>
              <a:rPr lang="en-US" u="sng" dirty="0">
                <a:latin typeface="Myriad Pro" panose="020B0503030403020204" pitchFamily="34" charset="0"/>
              </a:rPr>
              <a:t>SUFFERER</a:t>
            </a:r>
            <a:r>
              <a:rPr lang="en-US" dirty="0">
                <a:latin typeface="Myriad Pro" panose="020B0503030403020204" pitchFamily="34" charset="0"/>
              </a:rPr>
              <a:t>.</a:t>
            </a:r>
          </a:p>
        </p:txBody>
      </p:sp>
      <p:sp>
        <p:nvSpPr>
          <p:cNvPr id="2" name="Title 1"/>
          <p:cNvSpPr>
            <a:spLocks noGrp="1"/>
          </p:cNvSpPr>
          <p:nvPr>
            <p:ph type="title"/>
          </p:nvPr>
        </p:nvSpPr>
        <p:spPr>
          <a:xfrm>
            <a:off x="7572641" y="-17620"/>
            <a:ext cx="1571359" cy="449217"/>
          </a:xfrm>
        </p:spPr>
        <p:txBody>
          <a:bodyPr/>
          <a:lstStyle/>
          <a:p>
            <a:r>
              <a:rPr lang="en-US" dirty="0">
                <a:solidFill>
                  <a:schemeClr val="bg1"/>
                </a:solidFill>
                <a:latin typeface="Trajan Pro" panose="02020502050506020301" pitchFamily="18" charset="0"/>
              </a:rPr>
              <a:t>BY FAITH</a:t>
            </a:r>
          </a:p>
        </p:txBody>
      </p:sp>
      <p:pic>
        <p:nvPicPr>
          <p:cNvPr id="4" name="Picture 3"/>
          <p:cNvPicPr>
            <a:picLocks noChangeAspect="1"/>
          </p:cNvPicPr>
          <p:nvPr/>
        </p:nvPicPr>
        <p:blipFill rotWithShape="1">
          <a:blip r:embed="rId2"/>
          <a:srcRect t="6718" b="9615"/>
          <a:stretch/>
        </p:blipFill>
        <p:spPr>
          <a:xfrm>
            <a:off x="5347289" y="1278468"/>
            <a:ext cx="3347977" cy="28898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6729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320799" y="529882"/>
            <a:ext cx="6624321" cy="3554438"/>
          </a:xfrm>
        </p:spPr>
        <p:txBody>
          <a:bodyPr/>
          <a:lstStyle/>
          <a:p>
            <a:r>
              <a:rPr lang="en-US" dirty="0">
                <a:solidFill>
                  <a:srgbClr val="4F384D"/>
                </a:solidFill>
                <a:latin typeface="Trajan Pro 3" panose="02020502050503020301" pitchFamily="18" charset="0"/>
              </a:rPr>
              <a:t>You get a </a:t>
            </a:r>
            <a:r>
              <a:rPr lang="en-US" u="sng" dirty="0">
                <a:solidFill>
                  <a:srgbClr val="4F384D"/>
                </a:solidFill>
                <a:latin typeface="Trajan Pro 3" panose="02020502050503020301" pitchFamily="18" charset="0"/>
              </a:rPr>
              <a:t>vision</a:t>
            </a:r>
            <a:r>
              <a:rPr lang="en-US" dirty="0">
                <a:solidFill>
                  <a:srgbClr val="4F384D"/>
                </a:solidFill>
                <a:latin typeface="Trajan Pro 3" panose="02020502050503020301" pitchFamily="18" charset="0"/>
              </a:rPr>
              <a:t> for </a:t>
            </a:r>
            <a:r>
              <a:rPr lang="en-US" u="sng" dirty="0">
                <a:solidFill>
                  <a:srgbClr val="4F384D"/>
                </a:solidFill>
                <a:latin typeface="Trajan Pro 3" panose="02020502050503020301" pitchFamily="18" charset="0"/>
              </a:rPr>
              <a:t>marriage</a:t>
            </a:r>
            <a:r>
              <a:rPr lang="en-US" dirty="0">
                <a:solidFill>
                  <a:srgbClr val="4F384D"/>
                </a:solidFill>
                <a:latin typeface="Trajan Pro 3" panose="02020502050503020301" pitchFamily="18" charset="0"/>
              </a:rPr>
              <a:t> that’s based on God’s </a:t>
            </a:r>
            <a:r>
              <a:rPr lang="en-US" u="sng" dirty="0">
                <a:solidFill>
                  <a:srgbClr val="4F384D"/>
                </a:solidFill>
                <a:latin typeface="Trajan Pro 3" panose="02020502050503020301" pitchFamily="18" charset="0"/>
              </a:rPr>
              <a:t>relationship</a:t>
            </a:r>
            <a:r>
              <a:rPr lang="en-US" dirty="0">
                <a:solidFill>
                  <a:srgbClr val="4F384D"/>
                </a:solidFill>
                <a:latin typeface="Trajan Pro 3" panose="02020502050503020301" pitchFamily="18" charset="0"/>
              </a:rPr>
              <a:t> with you!</a:t>
            </a:r>
          </a:p>
        </p:txBody>
      </p:sp>
    </p:spTree>
    <p:extLst>
      <p:ext uri="{BB962C8B-B14F-4D97-AF65-F5344CB8AC3E}">
        <p14:creationId xmlns:p14="http://schemas.microsoft.com/office/powerpoint/2010/main" val="296624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3" y="643467"/>
            <a:ext cx="7822247" cy="4272347"/>
          </a:xfrm>
        </p:spPr>
        <p:txBody>
          <a:bodyPr>
            <a:normAutofit/>
          </a:bodyPr>
          <a:lstStyle/>
          <a:p>
            <a:pPr algn="l"/>
            <a:r>
              <a:rPr lang="en-US" dirty="0">
                <a:latin typeface="Myriad Pro" panose="020B0503030403020204" pitchFamily="34" charset="0"/>
              </a:rPr>
              <a:t>SUMMARY OF HEB 13:4 – </a:t>
            </a:r>
            <a:br>
              <a:rPr lang="en-US" dirty="0">
                <a:latin typeface="Myriad Pro" panose="020B0503030403020204" pitchFamily="34" charset="0"/>
              </a:rPr>
            </a:br>
            <a:r>
              <a:rPr lang="en-US" dirty="0">
                <a:latin typeface="Myriad Pro" panose="020B0503030403020204" pitchFamily="34" charset="0"/>
              </a:rPr>
              <a:t>MARRIAGE AND SEX = </a:t>
            </a:r>
            <a:r>
              <a:rPr lang="en-US" u="sng" dirty="0">
                <a:latin typeface="Myriad Pro" panose="020B0503030403020204" pitchFamily="34" charset="0"/>
              </a:rPr>
              <a:t>PURE GOODNESS</a:t>
            </a:r>
            <a:r>
              <a:rPr lang="en-US" dirty="0">
                <a:latin typeface="Myriad Pro" panose="020B0503030403020204" pitchFamily="34" charset="0"/>
              </a:rPr>
              <a:t>!</a:t>
            </a:r>
            <a:r>
              <a:rPr lang="en-US" sz="2800" dirty="0">
                <a:latin typeface="Myriad Pro" panose="020B0503030403020204" pitchFamily="34" charset="0"/>
              </a:rPr>
              <a:t> </a:t>
            </a:r>
          </a:p>
        </p:txBody>
      </p:sp>
      <p:sp>
        <p:nvSpPr>
          <p:cNvPr id="2" name="Title 1"/>
          <p:cNvSpPr>
            <a:spLocks noGrp="1"/>
          </p:cNvSpPr>
          <p:nvPr>
            <p:ph type="title"/>
          </p:nvPr>
        </p:nvSpPr>
        <p:spPr>
          <a:xfrm>
            <a:off x="7572641" y="-17620"/>
            <a:ext cx="1571359" cy="449217"/>
          </a:xfrm>
        </p:spPr>
        <p:txBody>
          <a:bodyPr/>
          <a:lstStyle/>
          <a:p>
            <a:r>
              <a:rPr lang="en-US" dirty="0">
                <a:solidFill>
                  <a:schemeClr val="bg1"/>
                </a:solidFill>
                <a:latin typeface="Trajan Pro" panose="02020502050506020301" pitchFamily="18" charset="0"/>
              </a:rPr>
              <a:t>BY FAITH</a:t>
            </a:r>
          </a:p>
        </p:txBody>
      </p:sp>
    </p:spTree>
    <p:extLst>
      <p:ext uri="{BB962C8B-B14F-4D97-AF65-F5344CB8AC3E}">
        <p14:creationId xmlns:p14="http://schemas.microsoft.com/office/powerpoint/2010/main" val="220766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3" y="643467"/>
            <a:ext cx="7822247" cy="4070773"/>
          </a:xfrm>
        </p:spPr>
        <p:txBody>
          <a:bodyPr>
            <a:normAutofit/>
          </a:bodyPr>
          <a:lstStyle/>
          <a:p>
            <a:pPr algn="l"/>
            <a:r>
              <a:rPr lang="en-US" dirty="0">
                <a:latin typeface="Myriad Pro" panose="020B0503030403020204" pitchFamily="34" charset="0"/>
              </a:rPr>
              <a:t>GOD JUDGES SEXUAL SIN.  </a:t>
            </a:r>
            <a:br>
              <a:rPr lang="en-US" dirty="0">
                <a:latin typeface="Myriad Pro" panose="020B0503030403020204" pitchFamily="34" charset="0"/>
              </a:rPr>
            </a:br>
            <a:r>
              <a:rPr lang="en-US" dirty="0">
                <a:latin typeface="Myriad Pro" panose="020B0503030403020204" pitchFamily="34" charset="0"/>
              </a:rPr>
              <a:t>HOW?</a:t>
            </a:r>
            <a:r>
              <a:rPr lang="en-US" sz="2800" dirty="0">
                <a:latin typeface="Myriad Pro" panose="020B0503030403020204" pitchFamily="34" charset="0"/>
              </a:rPr>
              <a:t> </a:t>
            </a:r>
          </a:p>
          <a:p>
            <a:pPr marL="457200" indent="-457200" algn="l">
              <a:buFont typeface="Wingdings" panose="05000000000000000000" pitchFamily="2" charset="2"/>
              <a:buChar char="§"/>
            </a:pPr>
            <a:r>
              <a:rPr lang="en-US" sz="3600" dirty="0">
                <a:latin typeface="Myriad Pro" panose="020B0503030403020204" pitchFamily="34" charset="0"/>
              </a:rPr>
              <a:t>Sin’s </a:t>
            </a:r>
            <a:r>
              <a:rPr lang="en-US" sz="3600" u="sng" dirty="0">
                <a:latin typeface="Myriad Pro" panose="020B0503030403020204" pitchFamily="34" charset="0"/>
              </a:rPr>
              <a:t>consequences</a:t>
            </a:r>
            <a:br>
              <a:rPr lang="en-US" sz="3600" u="sng" dirty="0">
                <a:latin typeface="Myriad Pro" panose="020B0503030403020204" pitchFamily="34" charset="0"/>
              </a:rPr>
            </a:br>
            <a:r>
              <a:rPr lang="en-US" sz="3600" dirty="0">
                <a:latin typeface="Myriad Pro" panose="020B0503030403020204" pitchFamily="34" charset="0"/>
              </a:rPr>
              <a:t>are built in.</a:t>
            </a:r>
          </a:p>
        </p:txBody>
      </p:sp>
      <p:sp>
        <p:nvSpPr>
          <p:cNvPr id="2" name="Title 1"/>
          <p:cNvSpPr>
            <a:spLocks noGrp="1"/>
          </p:cNvSpPr>
          <p:nvPr>
            <p:ph type="title"/>
          </p:nvPr>
        </p:nvSpPr>
        <p:spPr>
          <a:xfrm>
            <a:off x="7572641" y="-17620"/>
            <a:ext cx="1571359" cy="449217"/>
          </a:xfrm>
        </p:spPr>
        <p:txBody>
          <a:bodyPr/>
          <a:lstStyle/>
          <a:p>
            <a:r>
              <a:rPr lang="en-US" dirty="0">
                <a:solidFill>
                  <a:schemeClr val="bg1"/>
                </a:solidFill>
                <a:latin typeface="Trajan Pro" panose="02020502050506020301" pitchFamily="18" charset="0"/>
              </a:rPr>
              <a:t>BY FAITH</a:t>
            </a:r>
          </a:p>
        </p:txBody>
      </p:sp>
      <p:pic>
        <p:nvPicPr>
          <p:cNvPr id="6" name="Picture 5" descr="A crab on a body of water&#10;&#10;Description generated with high confidence">
            <a:extLst>
              <a:ext uri="{FF2B5EF4-FFF2-40B4-BE49-F238E27FC236}">
                <a16:creationId xmlns:a16="http://schemas.microsoft.com/office/drawing/2014/main" id="{CF0258D5-3A03-47F9-924F-49EFABB37789}"/>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19957" r="1824" b="8346"/>
          <a:stretch/>
        </p:blipFill>
        <p:spPr>
          <a:xfrm>
            <a:off x="4849976" y="1301075"/>
            <a:ext cx="3959963" cy="30920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5771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4543</TotalTime>
  <Words>792</Words>
  <Application>Microsoft Office PowerPoint</Application>
  <PresentationFormat>On-screen Show (16:9)</PresentationFormat>
  <Paragraphs>53</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Georgia</vt:lpstr>
      <vt:lpstr>Myriad Pro</vt:lpstr>
      <vt:lpstr>Trajan Pro</vt:lpstr>
      <vt:lpstr>Trajan Pro 3</vt:lpstr>
      <vt:lpstr>Wingdings</vt:lpstr>
      <vt:lpstr>Default</vt:lpstr>
      <vt:lpstr>Living Faith</vt:lpstr>
      <vt:lpstr>PowerPoint Presentation</vt:lpstr>
      <vt:lpstr>PowerPoint Presentation</vt:lpstr>
      <vt:lpstr>BY FAITH</vt:lpstr>
      <vt:lpstr>BY FAITH</vt:lpstr>
      <vt:lpstr>BY FAITH</vt:lpstr>
      <vt:lpstr>PowerPoint Presentation</vt:lpstr>
      <vt:lpstr>BY FAITH</vt:lpstr>
      <vt:lpstr>BY FAITH</vt:lpstr>
      <vt:lpstr>BY FAITH</vt:lpstr>
      <vt:lpstr>PowerPoint Presentation</vt:lpstr>
      <vt:lpstr>BY FAITH</vt:lpstr>
      <vt:lpstr>PowerPoint Presentation</vt:lpstr>
      <vt:lpstr>PowerPoint Presentation</vt:lpstr>
      <vt:lpstr>BY FAITH</vt:lpstr>
      <vt:lpstr>BY FAITH</vt:lpstr>
      <vt:lpstr>PowerPoint Presentation</vt:lpstr>
      <vt:lpstr>PowerPoint Presentation</vt:lpstr>
      <vt:lpstr>BY FAITH</vt:lpstr>
      <vt:lpstr>BY FAITH</vt:lpstr>
      <vt:lpstr>PowerPoint Presentation</vt:lpstr>
      <vt:lpstr>PowerPoint Presentation</vt:lpstr>
      <vt:lpstr>PowerPoint Presentation</vt:lpstr>
      <vt:lpstr>Living Faith</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Sam M.</cp:lastModifiedBy>
  <cp:revision>63</cp:revision>
  <dcterms:created xsi:type="dcterms:W3CDTF">2014-03-26T14:03:34Z</dcterms:created>
  <dcterms:modified xsi:type="dcterms:W3CDTF">2017-06-18T13:58:14Z</dcterms:modified>
</cp:coreProperties>
</file>